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B9657B-EEFF-4723-B0FF-9050E5860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54B5A1-0852-47B6-A7AF-88533D6B9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3CC73B3-5D39-42CD-9527-AF24FB7C8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5B6B-6F70-4575-A050-E049E72348A4}" type="datetimeFigureOut">
              <a:rPr lang="pt-PT" smtClean="0"/>
              <a:pPr/>
              <a:t>17/07/20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86A0CA2-0F3E-4219-980A-7B547E95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0B99759-A050-4DDB-B2F4-F96264D4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9EC5-5752-434E-A901-1B988E7F67D1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675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BF468-A0C3-454E-A817-5A8CD6E21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217ACDC-0EF2-4929-8A82-A7BDB2B52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FB454FE-2B62-46FD-9F94-B20B8218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5B6B-6F70-4575-A050-E049E72348A4}" type="datetimeFigureOut">
              <a:rPr lang="pt-PT" smtClean="0"/>
              <a:pPr/>
              <a:t>17/07/20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9047462-7ED0-48DE-A7F9-9FD695AB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6D0204A-7B7A-4F30-8447-85645591F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9EC5-5752-434E-A901-1B988E7F67D1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01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7F227F8-CD26-4748-BDBE-A56D23D985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46A0B45-60F3-4E61-8FB1-32C94AFD2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201E6EA-080E-41D6-9CD6-41F916FF7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5B6B-6F70-4575-A050-E049E72348A4}" type="datetimeFigureOut">
              <a:rPr lang="pt-PT" smtClean="0"/>
              <a:pPr/>
              <a:t>17/07/20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4E0E8FC-DA2C-4484-A831-3BA17BAF2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6ECC6DC-ABD3-4ADB-89BA-DD4F161C3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9EC5-5752-434E-A901-1B988E7F67D1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913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92C0F-4561-43B0-9CE8-D3CAC2DCB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56027ED-206A-4BB2-9AC9-8FEB44706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FAF6002-F5E6-4AE2-9245-8FD71083D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5B6B-6F70-4575-A050-E049E72348A4}" type="datetimeFigureOut">
              <a:rPr lang="pt-PT" smtClean="0"/>
              <a:pPr/>
              <a:t>17/07/20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19B1854-22FC-4145-AFFF-7464ABE64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87AB4D3-FB9C-41E9-ADD1-A601C484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9EC5-5752-434E-A901-1B988E7F67D1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080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7ECB93-4355-4190-9D10-C5C440B15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610103F-2131-49BF-862D-8A53188C4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99095AD-DC7C-43CD-9D46-BD5E69FD0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5B6B-6F70-4575-A050-E049E72348A4}" type="datetimeFigureOut">
              <a:rPr lang="pt-PT" smtClean="0"/>
              <a:pPr/>
              <a:t>17/07/20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5A08F64-EBD6-4FD4-A7B6-76C77E78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B26C433-8157-48A5-B28B-188A9377C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9EC5-5752-434E-A901-1B988E7F67D1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144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57D70-8F2B-417C-9041-59DBBF8F3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9BF57F1-946F-4D14-8EA4-52E224A3C8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A5FDCCA-52A4-4002-84B5-C6BB9638D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497C612-F0B5-46A0-A64E-D50642DC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5B6B-6F70-4575-A050-E049E72348A4}" type="datetimeFigureOut">
              <a:rPr lang="pt-PT" smtClean="0"/>
              <a:pPr/>
              <a:t>17/07/20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A0B3772-37AB-4D5D-8C1C-E3C10FC3A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1C19808-76C1-4536-B02E-D02EACF14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9EC5-5752-434E-A901-1B988E7F67D1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172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880CE2-2114-4151-B44D-FE1590215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17992C-71C2-458A-AB6E-2015A69FD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90A76185-0DAF-42A6-B000-39E0EFA9B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AF03622A-BD9A-467A-80F7-61A89B62D5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4480F433-9F82-4C94-B1F1-5A5409B5F1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054B4C4E-1EB0-4C66-8764-87F7970C2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5B6B-6F70-4575-A050-E049E72348A4}" type="datetimeFigureOut">
              <a:rPr lang="pt-PT" smtClean="0"/>
              <a:pPr/>
              <a:t>17/07/20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7C65B0E9-2C07-474C-B95F-B0CA40CC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E828B0D7-7167-4EB8-BEE3-210BB7D1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9EC5-5752-434E-A901-1B988E7F67D1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272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7188EE-04E7-4935-9937-D15B9166E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889D32A7-DB6A-48A3-A696-B3AF4DC47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5B6B-6F70-4575-A050-E049E72348A4}" type="datetimeFigureOut">
              <a:rPr lang="pt-PT" smtClean="0"/>
              <a:pPr/>
              <a:t>17/07/20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5616E76-2EA1-415F-8F85-DCFE62D4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D9D10BC-8B77-4951-9BFC-672EF2317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9EC5-5752-434E-A901-1B988E7F67D1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646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4FB423A-AFC9-497B-9919-5176B102B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5B6B-6F70-4575-A050-E049E72348A4}" type="datetimeFigureOut">
              <a:rPr lang="pt-PT" smtClean="0"/>
              <a:pPr/>
              <a:t>17/07/20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1DAC630E-F06F-45FA-B22E-70CB488AC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10D06F9-40CA-4D96-9130-0D94BFF8F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9EC5-5752-434E-A901-1B988E7F67D1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065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E54C5D-9077-49D8-9099-301B308B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7C0C103-E618-4AEF-9EBF-8991AE877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FE48BC04-0245-4853-BFB7-4A339020D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57FAE80-57AD-4471-8618-26C47973C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5B6B-6F70-4575-A050-E049E72348A4}" type="datetimeFigureOut">
              <a:rPr lang="pt-PT" smtClean="0"/>
              <a:pPr/>
              <a:t>17/07/20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21AE32E-3A33-4EFF-BD97-E12705416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EBB1273-1240-494B-8851-D1C40CAFE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9EC5-5752-434E-A901-1B988E7F67D1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195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80BED8-2497-4C8D-87A4-8F9319BEC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039B055-CA07-4F0F-9A40-0BC9BD6D3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514D55C-1093-4CA0-85A8-3B8075045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5B9EF72-E728-4B0A-AEBF-C1B949944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5B6B-6F70-4575-A050-E049E72348A4}" type="datetimeFigureOut">
              <a:rPr lang="pt-PT" smtClean="0"/>
              <a:pPr/>
              <a:t>17/07/20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8D13E80-1D2B-4D15-AB59-33B9A0261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5D7FAE4-EE2B-454F-8B9A-26B5C292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9EC5-5752-434E-A901-1B988E7F67D1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1653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940CA269-222E-42DF-BFC5-3EE39CD10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BB617E-2BEE-4671-8FA8-38B773129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7A5EDAB-F509-4848-BE36-97E77BE8A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5B6B-6F70-4575-A050-E049E72348A4}" type="datetimeFigureOut">
              <a:rPr lang="pt-PT" smtClean="0"/>
              <a:pPr/>
              <a:t>17/07/20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876DF48-434A-440A-90B5-51DA32E48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9B0810D-5493-415D-8148-C5B288F90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C9EC5-5752-434E-A901-1B988E7F67D1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315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4DD35A-1699-426C-A532-FAFCD560B7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b="1" dirty="0"/>
              <a:t>Evidências </a:t>
            </a:r>
            <a:r>
              <a:rPr lang="pt-PT" b="1" dirty="0" err="1"/>
              <a:t>aLer</a:t>
            </a:r>
            <a:r>
              <a:rPr lang="pt-PT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51933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74"/>
    </mc:Choice>
    <mc:Fallback xmlns="">
      <p:transition spd="slow" advTm="897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4A27C3-D9AD-47B0-B98D-68D3CAD22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“Um </a:t>
            </a:r>
            <a:r>
              <a:rPr lang="en-US" sz="5400" dirty="0" err="1">
                <a:solidFill>
                  <a:srgbClr val="FFFFFF"/>
                </a:solidFill>
              </a:rPr>
              <a:t>dia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em</a:t>
            </a:r>
            <a:r>
              <a:rPr lang="en-US" sz="5400" dirty="0">
                <a:solidFill>
                  <a:srgbClr val="FFFFFF"/>
                </a:solidFill>
              </a:rPr>
              <a:t> Vale de Flores”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Uma imagem com pessoa, exterior, edifício, criança&#10;&#10;Descrição gerada automaticamente">
            <a:extLst>
              <a:ext uri="{FF2B5EF4-FFF2-40B4-BE49-F238E27FC236}">
                <a16:creationId xmlns:a16="http://schemas.microsoft.com/office/drawing/2014/main" id="{3B4904BF-BD84-4C60-9C3F-5DB1F3A850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4" y="2426818"/>
            <a:ext cx="5330182" cy="39976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arcador de Posição de Conteúdo 4" descr="Uma imagem com exterior, relva, campo, seco&#10;&#10;Descrição gerada automaticamente">
            <a:extLst>
              <a:ext uri="{FF2B5EF4-FFF2-40B4-BE49-F238E27FC236}">
                <a16:creationId xmlns:a16="http://schemas.microsoft.com/office/drawing/2014/main" id="{6EA45B58-E90B-429E-AB55-3F0E75A56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40" y="2426818"/>
            <a:ext cx="533018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18"/>
    </mc:Choice>
    <mc:Fallback xmlns="">
      <p:transition spd="slow" advTm="831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DC33AEA-9F72-4CA1-AC21-E972BE7C1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“</a:t>
            </a:r>
            <a:r>
              <a:rPr lang="en-US" sz="5400" dirty="0" err="1">
                <a:solidFill>
                  <a:srgbClr val="FFFFFF"/>
                </a:solidFill>
              </a:rPr>
              <a:t>Chá</a:t>
            </a:r>
            <a:r>
              <a:rPr lang="en-US" sz="5400" dirty="0">
                <a:solidFill>
                  <a:srgbClr val="FFFFFF"/>
                </a:solidFill>
              </a:rPr>
              <a:t> com </a:t>
            </a:r>
            <a:r>
              <a:rPr lang="en-US" sz="5400" dirty="0" err="1">
                <a:solidFill>
                  <a:srgbClr val="FFFFFF"/>
                </a:solidFill>
              </a:rPr>
              <a:t>histórias</a:t>
            </a:r>
            <a:r>
              <a:rPr lang="en-US" sz="5400" dirty="0">
                <a:solidFill>
                  <a:srgbClr val="FFFFFF"/>
                </a:solidFill>
              </a:rPr>
              <a:t>”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arcador de Posição de Conteúdo 4" descr="Uma imagem com pessoa, interior, em pé, rapariga&#10;&#10;Descrição gerada automaticamente">
            <a:extLst>
              <a:ext uri="{FF2B5EF4-FFF2-40B4-BE49-F238E27FC236}">
                <a16:creationId xmlns:a16="http://schemas.microsoft.com/office/drawing/2014/main" id="{8D604568-D228-4E6C-977B-A26195C6F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94" y="2426818"/>
            <a:ext cx="3697387" cy="39976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Uma imagem com pessoa, sentado, mulher, propriedade&#10;&#10;Descrição gerada automaticamente">
            <a:extLst>
              <a:ext uri="{FF2B5EF4-FFF2-40B4-BE49-F238E27FC236}">
                <a16:creationId xmlns:a16="http://schemas.microsoft.com/office/drawing/2014/main" id="{C16261EF-18C3-42B8-BB76-7B0E58EBC9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40" y="2426818"/>
            <a:ext cx="533018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9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64"/>
    </mc:Choice>
    <mc:Fallback xmlns="">
      <p:transition spd="slow" advTm="856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0770AE-1C07-429D-A042-048D82832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“</a:t>
            </a:r>
            <a:r>
              <a:rPr lang="en-US" sz="5400" dirty="0" err="1">
                <a:solidFill>
                  <a:srgbClr val="FFFFFF"/>
                </a:solidFill>
              </a:rPr>
              <a:t>Chá</a:t>
            </a:r>
            <a:r>
              <a:rPr lang="en-US" sz="5400" dirty="0">
                <a:solidFill>
                  <a:srgbClr val="FFFFFF"/>
                </a:solidFill>
              </a:rPr>
              <a:t> com </a:t>
            </a:r>
            <a:r>
              <a:rPr lang="en-US" sz="5400" dirty="0" err="1">
                <a:solidFill>
                  <a:srgbClr val="FFFFFF"/>
                </a:solidFill>
              </a:rPr>
              <a:t>histórias</a:t>
            </a:r>
            <a:r>
              <a:rPr lang="en-US" sz="5400" dirty="0">
                <a:solidFill>
                  <a:srgbClr val="FFFFFF"/>
                </a:solidFill>
              </a:rPr>
              <a:t>”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arcador de Posição de Conteúdo 4" descr="Uma imagem com interior, pessoa, mesa, sentado&#10;&#10;Descrição gerada automaticamente">
            <a:extLst>
              <a:ext uri="{FF2B5EF4-FFF2-40B4-BE49-F238E27FC236}">
                <a16:creationId xmlns:a16="http://schemas.microsoft.com/office/drawing/2014/main" id="{2E51B57D-8775-4940-ADBA-0359AB230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11" y="2426818"/>
            <a:ext cx="4040285" cy="399763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 descr="Uma imagem com interior, pessoa, teto, pessoas&#10;&#10;Descrição gerada automaticamente">
            <a:extLst>
              <a:ext uri="{FF2B5EF4-FFF2-40B4-BE49-F238E27FC236}">
                <a16:creationId xmlns:a16="http://schemas.microsoft.com/office/drawing/2014/main" id="{BF57264A-7403-4CBC-AB1E-4FBD6021A2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40" y="2426818"/>
            <a:ext cx="533018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3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60"/>
    </mc:Choice>
    <mc:Fallback xmlns="">
      <p:transition spd="slow" advTm="886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81D511-F66E-4A6F-9AC3-E97C5361F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 err="1">
                <a:solidFill>
                  <a:srgbClr val="FFFFFF"/>
                </a:solidFill>
              </a:rPr>
              <a:t>Exposição</a:t>
            </a:r>
            <a:r>
              <a:rPr lang="en-US" sz="5400" dirty="0">
                <a:solidFill>
                  <a:srgbClr val="FFFFFF"/>
                </a:solidFill>
              </a:rPr>
              <a:t> “</a:t>
            </a:r>
            <a:r>
              <a:rPr lang="en-US" sz="5400" dirty="0" err="1">
                <a:solidFill>
                  <a:srgbClr val="FFFFFF"/>
                </a:solidFill>
              </a:rPr>
              <a:t>Viver</a:t>
            </a:r>
            <a:r>
              <a:rPr lang="en-US" sz="5400" dirty="0">
                <a:solidFill>
                  <a:srgbClr val="FFFFFF"/>
                </a:solidFill>
              </a:rPr>
              <a:t> o </a:t>
            </a:r>
            <a:r>
              <a:rPr lang="en-US" sz="5400" dirty="0" err="1">
                <a:solidFill>
                  <a:srgbClr val="FFFFFF"/>
                </a:solidFill>
              </a:rPr>
              <a:t>Património</a:t>
            </a:r>
            <a:r>
              <a:rPr lang="en-US" sz="5400" dirty="0">
                <a:solidFill>
                  <a:srgbClr val="FFFFFF"/>
                </a:solidFill>
              </a:rPr>
              <a:t> no AESIA”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arcador de Posição de Conteúdo 4" descr="Uma imagem com interior, sala, vivo, mesa&#10;&#10;Descrição gerada automaticamente">
            <a:extLst>
              <a:ext uri="{FF2B5EF4-FFF2-40B4-BE49-F238E27FC236}">
                <a16:creationId xmlns:a16="http://schemas.microsoft.com/office/drawing/2014/main" id="{CD3335B4-136F-474B-841D-B1B486D0D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12" y="2426818"/>
            <a:ext cx="3783106" cy="39976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Uma imagem com coberto, mesa&#10;&#10;Descrição gerada automaticamente">
            <a:extLst>
              <a:ext uri="{FF2B5EF4-FFF2-40B4-BE49-F238E27FC236}">
                <a16:creationId xmlns:a16="http://schemas.microsoft.com/office/drawing/2014/main" id="{28656122-7D59-439F-8BE8-F196336062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84" y="2426818"/>
            <a:ext cx="4561021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5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20"/>
    </mc:Choice>
    <mc:Fallback xmlns="">
      <p:transition spd="slow" advTm="842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BCEDF2-8AE0-447A-83A4-2431618B6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 err="1">
                <a:solidFill>
                  <a:srgbClr val="FFFFFF"/>
                </a:solidFill>
              </a:rPr>
              <a:t>Exposição</a:t>
            </a:r>
            <a:r>
              <a:rPr lang="en-US" sz="5400" dirty="0">
                <a:solidFill>
                  <a:srgbClr val="FFFFFF"/>
                </a:solidFill>
              </a:rPr>
              <a:t> “</a:t>
            </a:r>
            <a:r>
              <a:rPr lang="en-US" sz="5400" dirty="0" err="1">
                <a:solidFill>
                  <a:srgbClr val="FFFFFF"/>
                </a:solidFill>
              </a:rPr>
              <a:t>Viver</a:t>
            </a:r>
            <a:r>
              <a:rPr lang="en-US" sz="5400" dirty="0">
                <a:solidFill>
                  <a:srgbClr val="FFFFFF"/>
                </a:solidFill>
              </a:rPr>
              <a:t> o </a:t>
            </a:r>
            <a:r>
              <a:rPr lang="en-US" sz="5400" dirty="0" err="1">
                <a:solidFill>
                  <a:srgbClr val="FFFFFF"/>
                </a:solidFill>
              </a:rPr>
              <a:t>Património</a:t>
            </a:r>
            <a:r>
              <a:rPr lang="en-US" sz="5400" dirty="0">
                <a:solidFill>
                  <a:srgbClr val="FFFFFF"/>
                </a:solidFill>
              </a:rPr>
              <a:t> no AESIA”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arcador de Posição de Conteúdo 4" descr="Uma imagem com vivo, interior, edifício, mesa&#10;&#10;Descrição gerada automaticamente">
            <a:extLst>
              <a:ext uri="{FF2B5EF4-FFF2-40B4-BE49-F238E27FC236}">
                <a16:creationId xmlns:a16="http://schemas.microsoft.com/office/drawing/2014/main" id="{12566D86-64E3-41E9-85D1-16583CC21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12" y="2426818"/>
            <a:ext cx="3544985" cy="399763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Uma imagem com interior, sala, vivo, sentado&#10;&#10;Descrição gerada automaticamente">
            <a:extLst>
              <a:ext uri="{FF2B5EF4-FFF2-40B4-BE49-F238E27FC236}">
                <a16:creationId xmlns:a16="http://schemas.microsoft.com/office/drawing/2014/main" id="{D44BFB24-5C5F-4CBD-B49B-279DFEEC31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0" y="2426818"/>
            <a:ext cx="4961071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7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7"/>
    </mc:Choice>
    <mc:Fallback xmlns="">
      <p:transition spd="slow" advTm="887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548926-9B0E-4406-86A0-26E4FF32B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 err="1">
                <a:solidFill>
                  <a:srgbClr val="FFFFFF"/>
                </a:solidFill>
              </a:rPr>
              <a:t>Exposição</a:t>
            </a:r>
            <a:r>
              <a:rPr lang="en-US" sz="5400" dirty="0">
                <a:solidFill>
                  <a:srgbClr val="FFFFFF"/>
                </a:solidFill>
              </a:rPr>
              <a:t> “</a:t>
            </a:r>
            <a:r>
              <a:rPr lang="en-US" sz="5400" dirty="0" err="1">
                <a:solidFill>
                  <a:srgbClr val="FFFFFF"/>
                </a:solidFill>
              </a:rPr>
              <a:t>Viver</a:t>
            </a:r>
            <a:r>
              <a:rPr lang="en-US" sz="5400" dirty="0">
                <a:solidFill>
                  <a:srgbClr val="FFFFFF"/>
                </a:solidFill>
              </a:rPr>
              <a:t> o </a:t>
            </a:r>
            <a:r>
              <a:rPr lang="en-US" sz="5400" dirty="0" err="1">
                <a:solidFill>
                  <a:srgbClr val="FFFFFF"/>
                </a:solidFill>
              </a:rPr>
              <a:t>Património</a:t>
            </a:r>
            <a:r>
              <a:rPr lang="en-US" sz="5400" dirty="0">
                <a:solidFill>
                  <a:srgbClr val="FFFFFF"/>
                </a:solidFill>
              </a:rPr>
              <a:t> no AESIA”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arcador de Posição de Conteúdo 4" descr="Uma imagem com interior, decorado, sala, quarto&#10;&#10;Descrição gerada automaticamente">
            <a:extLst>
              <a:ext uri="{FF2B5EF4-FFF2-40B4-BE49-F238E27FC236}">
                <a16:creationId xmlns:a16="http://schemas.microsoft.com/office/drawing/2014/main" id="{9A5EAD18-4B7D-4F06-8728-F4062E283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4" y="2426818"/>
            <a:ext cx="5330182" cy="39976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Uma imagem com interior, cozinha, mesa, sala&#10;&#10;Descrição gerada automaticamente">
            <a:extLst>
              <a:ext uri="{FF2B5EF4-FFF2-40B4-BE49-F238E27FC236}">
                <a16:creationId xmlns:a16="http://schemas.microsoft.com/office/drawing/2014/main" id="{8959E625-FBC6-46F5-B898-4A8DD203F6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40" y="2426818"/>
            <a:ext cx="533018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8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2"/>
    </mc:Choice>
    <mc:Fallback xmlns="">
      <p:transition spd="slow" advTm="847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B69493-83A6-4990-B064-72945A272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“</a:t>
            </a:r>
            <a:r>
              <a:rPr lang="en-US" sz="5400" dirty="0" err="1">
                <a:solidFill>
                  <a:srgbClr val="FFFFFF"/>
                </a:solidFill>
              </a:rPr>
              <a:t>Escuta</a:t>
            </a:r>
            <a:r>
              <a:rPr lang="en-US" sz="5400" dirty="0">
                <a:solidFill>
                  <a:srgbClr val="FFFFFF"/>
                </a:solidFill>
              </a:rPr>
              <a:t>, Para e Lê”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Uma imagem com pessoa, interior, mesa, sentado&#10;&#10;Descrição gerada automaticamente">
            <a:extLst>
              <a:ext uri="{FF2B5EF4-FFF2-40B4-BE49-F238E27FC236}">
                <a16:creationId xmlns:a16="http://schemas.microsoft.com/office/drawing/2014/main" id="{2BCF37A9-3BED-4848-9430-D989B233BF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40" y="2426818"/>
            <a:ext cx="5330182" cy="399763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00" y="2468231"/>
            <a:ext cx="533400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09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8"/>
    </mc:Choice>
    <mc:Fallback xmlns="">
      <p:transition spd="slow" advTm="832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D9952F-303D-461A-BD80-9FBB8179E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“</a:t>
            </a:r>
            <a:r>
              <a:rPr lang="en-US" sz="5400" dirty="0" err="1">
                <a:solidFill>
                  <a:srgbClr val="FFFFFF"/>
                </a:solidFill>
              </a:rPr>
              <a:t>Escuta</a:t>
            </a:r>
            <a:r>
              <a:rPr lang="en-US" sz="5400" dirty="0">
                <a:solidFill>
                  <a:srgbClr val="FFFFFF"/>
                </a:solidFill>
              </a:rPr>
              <a:t>, Para e Lê”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Uma imagem com pessoa, interior, computador, sentado&#10;&#10;Descrição gerada automaticamente">
            <a:extLst>
              <a:ext uri="{FF2B5EF4-FFF2-40B4-BE49-F238E27FC236}">
                <a16:creationId xmlns:a16="http://schemas.microsoft.com/office/drawing/2014/main" id="{7C694938-EB2D-4BB5-866B-64BFC0586A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12" y="2426818"/>
            <a:ext cx="3373531" cy="39976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arcador de Posição de Conteúdo 4" descr="Uma imagem com pessoa, interior, mesa, grupo&#10;&#10;Descrição gerada automaticamente">
            <a:extLst>
              <a:ext uri="{FF2B5EF4-FFF2-40B4-BE49-F238E27FC236}">
                <a16:creationId xmlns:a16="http://schemas.microsoft.com/office/drawing/2014/main" id="{B1BDE00D-C3B6-4234-9176-1B491BD16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40" y="2426818"/>
            <a:ext cx="533018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0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76"/>
    </mc:Choice>
    <mc:Fallback xmlns="">
      <p:transition spd="slow" advTm="927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E5994E-43C2-4DD3-82C2-74C2BAE41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“</a:t>
            </a:r>
            <a:r>
              <a:rPr lang="en-US" sz="5400" dirty="0" err="1">
                <a:solidFill>
                  <a:srgbClr val="FFFFFF"/>
                </a:solidFill>
              </a:rPr>
              <a:t>Escuta</a:t>
            </a:r>
            <a:r>
              <a:rPr lang="en-US" sz="5400" dirty="0">
                <a:solidFill>
                  <a:srgbClr val="FFFFFF"/>
                </a:solidFill>
              </a:rPr>
              <a:t>, Para e Lê”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arcador de Posição de Conteúdo 4" descr="Uma imagem com edifício, exterior, mulher, abrir&#10;&#10;Descrição gerada automaticamente">
            <a:extLst>
              <a:ext uri="{FF2B5EF4-FFF2-40B4-BE49-F238E27FC236}">
                <a16:creationId xmlns:a16="http://schemas.microsoft.com/office/drawing/2014/main" id="{BF3E38AB-C7BF-4EE4-85A8-663C01B42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12" y="2426818"/>
            <a:ext cx="3344961" cy="39976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Uma imagem com exterior, pessoa, sentado, banco&#10;&#10;Descrição gerada automaticamente">
            <a:extLst>
              <a:ext uri="{FF2B5EF4-FFF2-40B4-BE49-F238E27FC236}">
                <a16:creationId xmlns:a16="http://schemas.microsoft.com/office/drawing/2014/main" id="{7AA0A675-62C7-4704-ACF5-A173854BCE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40" y="2426818"/>
            <a:ext cx="533018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1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6"/>
    </mc:Choice>
    <mc:Fallback xmlns="">
      <p:transition spd="slow" advTm="918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0D2613-3A87-4331-AE41-95249111E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“Um </a:t>
            </a:r>
            <a:r>
              <a:rPr lang="en-US" sz="5400" dirty="0" err="1">
                <a:solidFill>
                  <a:srgbClr val="FFFFFF"/>
                </a:solidFill>
              </a:rPr>
              <a:t>dia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em</a:t>
            </a:r>
            <a:r>
              <a:rPr lang="en-US" sz="5400" dirty="0">
                <a:solidFill>
                  <a:srgbClr val="FFFFFF"/>
                </a:solidFill>
              </a:rPr>
              <a:t> Vale de Flores”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arcador de Posição de Conteúdo 4" descr="Uma imagem com pessoa, exterior, criança, rapaz&#10;&#10;Descrição gerada automaticamente">
            <a:extLst>
              <a:ext uri="{FF2B5EF4-FFF2-40B4-BE49-F238E27FC236}">
                <a16:creationId xmlns:a16="http://schemas.microsoft.com/office/drawing/2014/main" id="{6D21507A-7210-4F76-9044-EE6CB3384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12" y="2426818"/>
            <a:ext cx="3388100" cy="39976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Uma imagem com exterior, praia, água, fundo&#10;&#10;Descrição gerada automaticamente">
            <a:extLst>
              <a:ext uri="{FF2B5EF4-FFF2-40B4-BE49-F238E27FC236}">
                <a16:creationId xmlns:a16="http://schemas.microsoft.com/office/drawing/2014/main" id="{8CAB39EF-B95E-4D68-B419-FCCE6026AE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40" y="2426818"/>
            <a:ext cx="533018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3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58"/>
    </mc:Choice>
    <mc:Fallback xmlns="">
      <p:transition spd="slow" advTm="905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521325-118E-4310-B412-F50CF66E8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“Um </a:t>
            </a:r>
            <a:r>
              <a:rPr lang="en-US" sz="5400" dirty="0" err="1">
                <a:solidFill>
                  <a:srgbClr val="FFFFFF"/>
                </a:solidFill>
              </a:rPr>
              <a:t>dia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em</a:t>
            </a:r>
            <a:r>
              <a:rPr lang="en-US" sz="5400" dirty="0">
                <a:solidFill>
                  <a:srgbClr val="FFFFFF"/>
                </a:solidFill>
              </a:rPr>
              <a:t> Vale de Flores”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Uma imagem com relva, exterior, pessoa, brincar&#10;&#10;Descrição gerada automaticamente">
            <a:extLst>
              <a:ext uri="{FF2B5EF4-FFF2-40B4-BE49-F238E27FC236}">
                <a16:creationId xmlns:a16="http://schemas.microsoft.com/office/drawing/2014/main" id="{CD33EA97-18B5-4C24-9B18-EDC9F1455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4" y="2426818"/>
            <a:ext cx="5330182" cy="39976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arcador de Posição de Conteúdo 4" descr="Uma imagem com exterior, pessoa, edifício, grupo&#10;&#10;Descrição gerada automaticamente">
            <a:extLst>
              <a:ext uri="{FF2B5EF4-FFF2-40B4-BE49-F238E27FC236}">
                <a16:creationId xmlns:a16="http://schemas.microsoft.com/office/drawing/2014/main" id="{ACA07ED6-BB0C-4F98-868E-034D920B1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40" y="2426818"/>
            <a:ext cx="533018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27"/>
    </mc:Choice>
    <mc:Fallback xmlns="">
      <p:transition spd="slow" advTm="9127"/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82</Words>
  <Application>Microsoft Macintosh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Evidências aLer+</vt:lpstr>
      <vt:lpstr>Exposição “Viver o Património no AESIA”</vt:lpstr>
      <vt:lpstr>Exposição “Viver o Património no AESIA”</vt:lpstr>
      <vt:lpstr>Exposição “Viver o Património no AESIA”</vt:lpstr>
      <vt:lpstr>“Escuta, Para e Lê”</vt:lpstr>
      <vt:lpstr>“Escuta, Para e Lê”</vt:lpstr>
      <vt:lpstr>“Escuta, Para e Lê”</vt:lpstr>
      <vt:lpstr>“Um dia em Vale de Flores”</vt:lpstr>
      <vt:lpstr>“Um dia em Vale de Flores”</vt:lpstr>
      <vt:lpstr>“Um dia em Vale de Flores”</vt:lpstr>
      <vt:lpstr>“Chá com histórias”</vt:lpstr>
      <vt:lpstr>“Chá com histórias”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Evidências aLer+</dc:title>
  <dc:creator>ines rodrigues</dc:creator>
  <cp:lastModifiedBy>Microsoft Office User</cp:lastModifiedBy>
  <cp:revision>4</cp:revision>
  <dcterms:created xsi:type="dcterms:W3CDTF">2019-12-17T19:03:04Z</dcterms:created>
  <dcterms:modified xsi:type="dcterms:W3CDTF">2020-07-17T14:34:47Z</dcterms:modified>
</cp:coreProperties>
</file>